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be3f4b3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be3f4b3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cff71529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cff71529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cff71529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cff71529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be3f4b34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be3f4b34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be3f4b34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be3f4b34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be3f4b34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be3f4b34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be3f4b34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be3f4b34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be3f4b34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be3f4b34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cff71529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cff71529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cff71529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cff71529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cff7152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cff7152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wczytanie do dataframu, wyczyszczenie danych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800" b="1"/>
              <a:t>GRAFIKA UŻYTKOWA</a:t>
            </a: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800"/>
              <a:t>Projekt: WIZUALIZACJA DANYCH - cz. 2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96125"/>
            <a:ext cx="85206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Prowadzący: dr inż. Łukasz Dzierżanowski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Grupa: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Paweł Cedzich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Paweł Siemiginowski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 b="1">
                <a:solidFill>
                  <a:schemeClr val="dk1"/>
                </a:solidFill>
              </a:rPr>
              <a:t>WIZUALIZACJA - PRZYKŁAD UKRAINY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25" name="Google Shape;125;p22" title="02-2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50" y="534950"/>
            <a:ext cx="7651109" cy="430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iekt 1">
            <a:extLst>
              <a:ext uri="{FF2B5EF4-FFF2-40B4-BE49-F238E27FC236}">
                <a16:creationId xmlns:a16="http://schemas.microsoft.com/office/drawing/2014/main" id="{FA0EE3A7-7AF4-AB35-60B1-E0034A8EB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24389"/>
              </p:ext>
            </p:extLst>
          </p:nvPr>
        </p:nvGraphicFramePr>
        <p:xfrm>
          <a:off x="232091" y="4324349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4" imgW="1028832" imgH="514350" progId="Package">
                  <p:embed/>
                </p:oleObj>
              </mc:Choice>
              <mc:Fallback>
                <p:oleObj name="Obiekt powłoki pakowarki" showAsIcon="1" r:id="rId4" imgW="102883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091" y="4324349"/>
                        <a:ext cx="1028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 b="1">
                <a:solidFill>
                  <a:schemeClr val="dk1"/>
                </a:solidFill>
              </a:rPr>
              <a:t>WIZUALIZACJA - PRZYKŁAD UKRAINY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31" name="Google Shape;131;p23" title="03-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50" y="534950"/>
            <a:ext cx="7651109" cy="430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iekt 1">
            <a:extLst>
              <a:ext uri="{FF2B5EF4-FFF2-40B4-BE49-F238E27FC236}">
                <a16:creationId xmlns:a16="http://schemas.microsoft.com/office/drawing/2014/main" id="{028ADD07-F596-DBF9-5B08-10360921F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703722"/>
              </p:ext>
            </p:extLst>
          </p:nvPr>
        </p:nvGraphicFramePr>
        <p:xfrm>
          <a:off x="232091" y="4324349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4" imgW="1028832" imgH="514350" progId="Package">
                  <p:embed/>
                </p:oleObj>
              </mc:Choice>
              <mc:Fallback>
                <p:oleObj name="Obiekt powłoki pakowarki" showAsIcon="1" r:id="rId4" imgW="102883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091" y="4324349"/>
                        <a:ext cx="1028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ZAWĘŻONA TEMATYKA WIZUALIZACJI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30325" y="699950"/>
            <a:ext cx="8462400" cy="4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Wpływ największych zdarzeń globalnych na lotnictwo (lata 2016-2024).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" y="1439250"/>
            <a:ext cx="3248076" cy="32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725" y="1439250"/>
            <a:ext cx="3127875" cy="1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475" y="3126127"/>
            <a:ext cx="4759574" cy="15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592" y="1439250"/>
            <a:ext cx="2156907" cy="14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TECHNOLOGIE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75" y="781725"/>
            <a:ext cx="3795676" cy="15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325" y="2191975"/>
            <a:ext cx="3614102" cy="27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176" y="923300"/>
            <a:ext cx="4686649" cy="3663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>
            <a:stCxn id="72" idx="3"/>
            <a:endCxn id="73" idx="1"/>
          </p:cNvCxnSpPr>
          <p:nvPr/>
        </p:nvCxnSpPr>
        <p:spPr>
          <a:xfrm rot="10800000" flipH="1">
            <a:off x="3574777" y="2754975"/>
            <a:ext cx="659400" cy="79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POZYSKANIE DATASETU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0" y="962625"/>
            <a:ext cx="18383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t="10658"/>
          <a:stretch/>
        </p:blipFill>
        <p:spPr>
          <a:xfrm>
            <a:off x="2972500" y="640174"/>
            <a:ext cx="18669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850" y="2244788"/>
            <a:ext cx="2057400" cy="26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2383000" y="3507675"/>
            <a:ext cx="2634600" cy="1124700"/>
          </a:xfrm>
          <a:prstGeom prst="bentConnector3">
            <a:avLst>
              <a:gd name="adj1" fmla="val 176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" name="Google Shape;84;p16"/>
          <p:cNvCxnSpPr/>
          <p:nvPr/>
        </p:nvCxnSpPr>
        <p:spPr>
          <a:xfrm rot="10800000" flipH="1">
            <a:off x="2414450" y="1761675"/>
            <a:ext cx="424800" cy="29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PREPROCESSING DATASETU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0" y="678050"/>
            <a:ext cx="5808950" cy="4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375" y="678038"/>
            <a:ext cx="20574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1975" y="4197426"/>
            <a:ext cx="2181250" cy="3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 flipH="1">
            <a:off x="7518700" y="3429000"/>
            <a:ext cx="7800" cy="6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WCZYTYWANIE DANYCH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74" y="2808349"/>
            <a:ext cx="7915651" cy="21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75" y="610450"/>
            <a:ext cx="4263130" cy="21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251" y="610450"/>
            <a:ext cx="2918563" cy="19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b="1">
                <a:solidFill>
                  <a:schemeClr val="dk1"/>
                </a:solidFill>
              </a:rPr>
              <a:t>WIZUALIZACJA - PRZYKŁAD UKRAINY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7" name="Google Shape;107;p19" title="02-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50" y="534950"/>
            <a:ext cx="7651109" cy="430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iekt 2">
            <a:extLst>
              <a:ext uri="{FF2B5EF4-FFF2-40B4-BE49-F238E27FC236}">
                <a16:creationId xmlns:a16="http://schemas.microsoft.com/office/drawing/2014/main" id="{65BFF12C-D179-2FA2-3E62-57797E602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113002"/>
              </p:ext>
            </p:extLst>
          </p:nvPr>
        </p:nvGraphicFramePr>
        <p:xfrm>
          <a:off x="232091" y="4324349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4" imgW="1028832" imgH="514350" progId="Package">
                  <p:embed/>
                </p:oleObj>
              </mc:Choice>
              <mc:Fallback>
                <p:oleObj name="Obiekt powłoki pakowarki" showAsIcon="1" r:id="rId4" imgW="102883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091" y="4324349"/>
                        <a:ext cx="1028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 b="1">
                <a:solidFill>
                  <a:schemeClr val="dk1"/>
                </a:solidFill>
              </a:rPr>
              <a:t>WIZUALIZACJA - PRZYKŁAD UKRAINY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13" name="Google Shape;113;p20" title="02-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50" y="534950"/>
            <a:ext cx="7651109" cy="430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iekt 1">
            <a:extLst>
              <a:ext uri="{FF2B5EF4-FFF2-40B4-BE49-F238E27FC236}">
                <a16:creationId xmlns:a16="http://schemas.microsoft.com/office/drawing/2014/main" id="{37BAAA32-74D3-F451-BA64-12D06789E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938315"/>
              </p:ext>
            </p:extLst>
          </p:nvPr>
        </p:nvGraphicFramePr>
        <p:xfrm>
          <a:off x="232091" y="4324349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4" imgW="1028832" imgH="514350" progId="Package">
                  <p:embed/>
                </p:oleObj>
              </mc:Choice>
              <mc:Fallback>
                <p:oleObj name="Obiekt powłoki pakowarki" showAsIcon="1" r:id="rId4" imgW="102883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091" y="4324349"/>
                        <a:ext cx="1028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0" y="786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 b="1">
                <a:solidFill>
                  <a:schemeClr val="dk1"/>
                </a:solidFill>
              </a:rPr>
              <a:t>WIZUALIZACJA - PRZYKŁAD UKRAINY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19" name="Google Shape;119;p21" title="02-2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50" y="534950"/>
            <a:ext cx="7651109" cy="430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iekt 1">
            <a:extLst>
              <a:ext uri="{FF2B5EF4-FFF2-40B4-BE49-F238E27FC236}">
                <a16:creationId xmlns:a16="http://schemas.microsoft.com/office/drawing/2014/main" id="{DF94BC29-93B1-95B1-E544-E7C68056D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798727"/>
              </p:ext>
            </p:extLst>
          </p:nvPr>
        </p:nvGraphicFramePr>
        <p:xfrm>
          <a:off x="232091" y="4324349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4" imgW="1028832" imgH="514350" progId="Package">
                  <p:embed/>
                </p:oleObj>
              </mc:Choice>
              <mc:Fallback>
                <p:oleObj name="Obiekt powłoki pakowarki" showAsIcon="1" r:id="rId4" imgW="102883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091" y="4324349"/>
                        <a:ext cx="1028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Pokaz na ekranie (16:9)</PresentationFormat>
  <Paragraphs>25</Paragraphs>
  <Slides>11</Slides>
  <Notes>11</Notes>
  <HiddenSlides>0</HiddenSlides>
  <MMClips>0</MMClips>
  <ScaleCrop>false</ScaleCrop>
  <HeadingPairs>
    <vt:vector size="8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Roboto</vt:lpstr>
      <vt:lpstr>Arial</vt:lpstr>
      <vt:lpstr>Simple Light</vt:lpstr>
      <vt:lpstr>Pakiet</vt:lpstr>
      <vt:lpstr>GRAFIKA UŻYTKOWA  Projekt: WIZUALIZACJA DANYCH - cz. 2  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Paweł S</cp:lastModifiedBy>
  <cp:revision>1</cp:revision>
  <dcterms:modified xsi:type="dcterms:W3CDTF">2025-05-25T18:46:57Z</dcterms:modified>
</cp:coreProperties>
</file>